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handoutMasterIdLst>
    <p:handoutMasterId r:id="rId25"/>
  </p:handout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2" r:id="rId9"/>
    <p:sldId id="288" r:id="rId10"/>
    <p:sldId id="274" r:id="rId11"/>
    <p:sldId id="275" r:id="rId12"/>
    <p:sldId id="276" r:id="rId13"/>
    <p:sldId id="277" r:id="rId14"/>
    <p:sldId id="278" r:id="rId15"/>
    <p:sldId id="279" r:id="rId16"/>
    <p:sldId id="287" r:id="rId17"/>
    <p:sldId id="280" r:id="rId18"/>
    <p:sldId id="281" r:id="rId19"/>
    <p:sldId id="283" r:id="rId20"/>
    <p:sldId id="284" r:id="rId21"/>
    <p:sldId id="285" r:id="rId22"/>
    <p:sldId id="286" r:id="rId23"/>
    <p:sldId id="289" r:id="rId24"/>
  </p:sldIdLst>
  <p:sldSz cx="9144000" cy="6858000" type="screen4x3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064" autoAdjust="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1A960-A61E-456B-9EA8-FB9B8D940F3E}" type="datetimeFigureOut">
              <a:rPr lang="tr-TR" smtClean="0"/>
              <a:pPr/>
              <a:t>8.05.2020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00DD9-8B91-4426-A49C-744DE21BC48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33629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8.05.2020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8.05.2020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8.05.2020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876410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8.05.2020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8.05.2020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8.05.2020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8.05.2020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8.05.2020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8.05.2020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8.05.2020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8.05.2020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23720DD-5B6D-40BF-8493-A6B52D484E6B}" type="datetimeFigureOut">
              <a:rPr lang="tr-TR" smtClean="0"/>
              <a:pPr/>
              <a:t>8.05.2020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727201" y="1484784"/>
            <a:ext cx="5723468" cy="2138241"/>
          </a:xfrm>
        </p:spPr>
        <p:txBody>
          <a:bodyPr>
            <a:normAutofit/>
          </a:bodyPr>
          <a:lstStyle/>
          <a:p>
            <a:r>
              <a:rPr lang="tr-TR" b="1" dirty="0" smtClean="0">
                <a:latin typeface="Calibri" panose="020F0502020204030204" pitchFamily="34" charset="0"/>
              </a:rPr>
              <a:t>MOTİVASYON</a:t>
            </a:r>
            <a:endParaRPr lang="tr-TR" b="1" dirty="0">
              <a:latin typeface="Calibri" panose="020F050202020403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63688" y="3933056"/>
            <a:ext cx="5712179" cy="1524000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Kubilay AKŞAHİN</a:t>
            </a:r>
          </a:p>
          <a:p>
            <a:r>
              <a:rPr lang="tr-TR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Psikolojik Danışman</a:t>
            </a:r>
          </a:p>
        </p:txBody>
      </p:sp>
      <p:pic>
        <p:nvPicPr>
          <p:cNvPr id="1027" name="Picture 3" descr="C:\Users\User\Desktop\milli-egitim-bakanligi_16_9_15465102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81128"/>
            <a:ext cx="1320788" cy="12347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KULUMUZ FEN VE SOSYAL BİLİMLER PROJE OKULU OLD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509120"/>
            <a:ext cx="2284028" cy="1283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29278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UMIxv_1517906552_55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92830"/>
            <a:ext cx="7589163" cy="47528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755576" y="644691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Ayşe Işık: Ellerinin olmamasını bahane etmedi, çalışarak ayakları ile mükemmel resimler yapmayı başardı. 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9341537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motivasyon-ve-basari-icin-muhtesem-taktikler_780x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313"/>
            <a:ext cx="9144000" cy="6880313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-30397" y="3906336"/>
            <a:ext cx="9131969" cy="2976331"/>
            <a:chOff x="-30397" y="2929752"/>
            <a:chExt cx="9131969" cy="2232248"/>
          </a:xfrm>
        </p:grpSpPr>
        <p:sp>
          <p:nvSpPr>
            <p:cNvPr id="3" name="Dikdörtgen 2"/>
            <p:cNvSpPr/>
            <p:nvPr/>
          </p:nvSpPr>
          <p:spPr>
            <a:xfrm>
              <a:off x="-30397" y="2929752"/>
              <a:ext cx="9131969" cy="22322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" name="Dikdörtgen 1"/>
            <p:cNvSpPr/>
            <p:nvPr/>
          </p:nvSpPr>
          <p:spPr>
            <a:xfrm>
              <a:off x="667271" y="3384156"/>
              <a:ext cx="7848872" cy="992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Yeteri kadar nedeniniz varsa, her şeyi yapabilirsiniz. 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(</a:t>
              </a:r>
              <a:r>
                <a:rPr lang="tr-TR" sz="3200" dirty="0" err="1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Jim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tr-TR" sz="3200" dirty="0" err="1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Rohn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)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7558095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2800" dirty="0" smtClean="0"/>
              <a:t>Henry Ford Şirketini kurmadan önce 5 kere iflas etti.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smtClean="0"/>
              <a:t>KFC </a:t>
            </a:r>
            <a:r>
              <a:rPr lang="tr-TR" sz="2800" dirty="0" err="1" smtClean="0"/>
              <a:t>nin</a:t>
            </a:r>
            <a:r>
              <a:rPr lang="tr-TR" sz="2800" dirty="0" smtClean="0"/>
              <a:t> kurucusu özel tavuk tarifini kabul edecek bir </a:t>
            </a:r>
            <a:r>
              <a:rPr lang="tr-TR" sz="2800" dirty="0" err="1" smtClean="0"/>
              <a:t>restorant</a:t>
            </a:r>
            <a:r>
              <a:rPr lang="tr-TR" sz="2800" dirty="0" smtClean="0"/>
              <a:t> bulana kadar yüzlerce kez reddedildi.</a:t>
            </a:r>
          </a:p>
          <a:p>
            <a:endParaRPr lang="tr-TR" sz="2800" dirty="0" smtClean="0"/>
          </a:p>
          <a:p>
            <a:r>
              <a:rPr lang="tr-TR" sz="2800" dirty="0" smtClean="0"/>
              <a:t>Edison </a:t>
            </a:r>
            <a:r>
              <a:rPr lang="tr-TR" sz="2800" dirty="0" err="1" smtClean="0"/>
              <a:t>ampulu</a:t>
            </a:r>
            <a:r>
              <a:rPr lang="tr-TR" sz="2800" dirty="0" smtClean="0"/>
              <a:t> bulana dek 2000 defa deney yaptı.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smtClean="0"/>
              <a:t>Stephan </a:t>
            </a:r>
            <a:r>
              <a:rPr lang="tr-TR" sz="2800" dirty="0" err="1" smtClean="0"/>
              <a:t>King’in</a:t>
            </a:r>
            <a:r>
              <a:rPr lang="tr-TR" sz="2800" dirty="0" smtClean="0"/>
              <a:t> ilk eseri 30 kez geri çevrildi.</a:t>
            </a:r>
          </a:p>
          <a:p>
            <a:endParaRPr lang="tr-TR" dirty="0"/>
          </a:p>
        </p:txBody>
      </p:sp>
      <p:sp>
        <p:nvSpPr>
          <p:cNvPr id="4" name="Başlık 3"/>
          <p:cNvSpPr txBox="1">
            <a:spLocks noGrp="1"/>
          </p:cNvSpPr>
          <p:nvPr>
            <p:ph type="title"/>
          </p:nvPr>
        </p:nvSpPr>
        <p:spPr>
          <a:xfrm>
            <a:off x="1095023" y="1157214"/>
            <a:ext cx="696524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69508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0" y="2564904"/>
            <a:ext cx="9144000" cy="192021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-28672" y="260648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DENEMEYE DEVAM ET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995936" y="2596647"/>
            <a:ext cx="5004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‘‘Hayatta ne istediğinize karar verin;  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kalkın 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 başarana kadar asla vazgeçmeyin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.”   </a:t>
            </a:r>
            <a:r>
              <a:rPr lang="tr-TR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Bill </a:t>
            </a:r>
            <a:r>
              <a:rPr lang="tr-TR" sz="16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Porter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850399"/>
            <a:ext cx="3962944" cy="34988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67675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-36512" y="2180862"/>
            <a:ext cx="9180512" cy="192021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35496" y="1186299"/>
            <a:ext cx="3312368" cy="5411053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-28672" y="260648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491880" y="2276872"/>
            <a:ext cx="56521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“</a:t>
            </a:r>
            <a:r>
              <a:rPr lang="tr-TR" sz="2400" b="1" dirty="0">
                <a:solidFill>
                  <a:schemeClr val="bg1"/>
                </a:solidFill>
              </a:rPr>
              <a:t>Hiçbir şeyden asla vazgeçme; çünkü vazgeçenler yalnızca kaybedenlerdir</a:t>
            </a:r>
            <a:r>
              <a:rPr lang="tr-TR" sz="2400" b="1" dirty="0" smtClean="0">
                <a:solidFill>
                  <a:schemeClr val="bg1"/>
                </a:solidFill>
              </a:rPr>
              <a:t>.”</a:t>
            </a:r>
          </a:p>
          <a:p>
            <a:pPr algn="ctr"/>
            <a:r>
              <a:rPr lang="tr-TR" sz="2400" b="1" dirty="0" smtClean="0"/>
              <a:t> </a:t>
            </a:r>
          </a:p>
          <a:p>
            <a:pPr algn="ctr"/>
            <a:r>
              <a:rPr lang="tr-TR" sz="1600" b="1" dirty="0" smtClean="0"/>
              <a:t>                                                                Abraham </a:t>
            </a:r>
            <a:r>
              <a:rPr lang="tr-TR" sz="1600" b="1" dirty="0"/>
              <a:t>Lincoln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28030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061459"/>
            <a:ext cx="8229600" cy="5631904"/>
          </a:xfrm>
        </p:spPr>
        <p:txBody>
          <a:bodyPr>
            <a:noAutofit/>
          </a:bodyPr>
          <a:lstStyle/>
          <a:p>
            <a:r>
              <a:rPr lang="tr-TR" sz="1400" dirty="0" smtClean="0"/>
              <a:t>Yoksul bir ailede dünyaya geldi.</a:t>
            </a:r>
          </a:p>
          <a:p>
            <a:r>
              <a:rPr lang="tr-TR" sz="1400" dirty="0" smtClean="0"/>
              <a:t>Anne babası okuma yazma bilmezdi.</a:t>
            </a:r>
          </a:p>
          <a:p>
            <a:r>
              <a:rPr lang="tr-TR" sz="1400" dirty="0" smtClean="0"/>
              <a:t>10 yaşında annesini kaybetti.</a:t>
            </a:r>
          </a:p>
          <a:p>
            <a:r>
              <a:rPr lang="tr-TR" sz="1400" dirty="0" smtClean="0"/>
              <a:t>Tarlada işçilik yaptı.</a:t>
            </a:r>
          </a:p>
          <a:p>
            <a:r>
              <a:rPr lang="tr-TR" sz="1400" dirty="0" smtClean="0"/>
              <a:t>Bakkalda çıraklık yaptı.</a:t>
            </a:r>
          </a:p>
          <a:p>
            <a:r>
              <a:rPr lang="tr-TR" sz="1400" dirty="0" smtClean="0"/>
              <a:t>21 yaşında işini kaybetti. Bocalama dönemi başladı.</a:t>
            </a:r>
          </a:p>
          <a:p>
            <a:r>
              <a:rPr lang="tr-TR" sz="1400" dirty="0" smtClean="0"/>
              <a:t>24 yaşında tekrar işinden oldu.</a:t>
            </a:r>
          </a:p>
          <a:p>
            <a:r>
              <a:rPr lang="tr-TR" sz="1400" dirty="0" smtClean="0"/>
              <a:t>25 yaşında dört çocuğundan üçü vefat etti.</a:t>
            </a:r>
          </a:p>
          <a:p>
            <a:r>
              <a:rPr lang="tr-TR" sz="1400" dirty="0" smtClean="0"/>
              <a:t>27 yaşında ruhsal bunalıma girdi.</a:t>
            </a:r>
          </a:p>
          <a:p>
            <a:r>
              <a:rPr lang="tr-TR" sz="1400" dirty="0" smtClean="0"/>
              <a:t>34 yaşında kongre seçimlerini kaybetti.</a:t>
            </a:r>
          </a:p>
          <a:p>
            <a:r>
              <a:rPr lang="tr-TR" sz="1400" dirty="0" smtClean="0"/>
              <a:t>36 yaşında kongre seçimlerini yine kaybetti.</a:t>
            </a:r>
          </a:p>
          <a:p>
            <a:r>
              <a:rPr lang="tr-TR" sz="1400" dirty="0" smtClean="0"/>
              <a:t>38 yaşında eyalet seçimini kaybetti.</a:t>
            </a:r>
          </a:p>
          <a:p>
            <a:r>
              <a:rPr lang="tr-TR" sz="1400" dirty="0" smtClean="0"/>
              <a:t>45 yaşında senato seçimlerini kaybetti.</a:t>
            </a:r>
          </a:p>
          <a:p>
            <a:r>
              <a:rPr lang="tr-TR" sz="1400" dirty="0" smtClean="0"/>
              <a:t>47 yaşında başkanlık seçimlerini kaybetti.</a:t>
            </a:r>
          </a:p>
          <a:p>
            <a:r>
              <a:rPr lang="tr-TR" sz="1400" dirty="0" smtClean="0"/>
              <a:t>49 yaşında tekrar senato seçimlerini kaybetti.</a:t>
            </a:r>
          </a:p>
          <a:p>
            <a:r>
              <a:rPr lang="tr-TR" sz="1400" dirty="0" smtClean="0"/>
              <a:t>52 yaşında ABD’ye başkan seçildi</a:t>
            </a:r>
            <a:r>
              <a:rPr lang="tr-TR" sz="1400" dirty="0" smtClean="0">
                <a:solidFill>
                  <a:srgbClr val="FF0000"/>
                </a:solidFill>
              </a:rPr>
              <a:t>. </a:t>
            </a:r>
            <a:r>
              <a:rPr lang="tr-TR" sz="1400" b="1" dirty="0" smtClean="0">
                <a:solidFill>
                  <a:srgbClr val="FF0000"/>
                </a:solidFill>
              </a:rPr>
              <a:t>Abraham Lincoln</a:t>
            </a:r>
          </a:p>
          <a:p>
            <a:endParaRPr lang="tr-TR" sz="1400" dirty="0" smtClean="0"/>
          </a:p>
          <a:p>
            <a:endParaRPr lang="tr-TR" sz="1400" dirty="0"/>
          </a:p>
        </p:txBody>
      </p:sp>
      <p:pic>
        <p:nvPicPr>
          <p:cNvPr id="1026" name="Picture 2" descr="C:\Users\win7\Desktop\Abraham-Lincoln-image-abraham-lincoln-36734110-371-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131424"/>
            <a:ext cx="2988359" cy="53699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-28672" y="260648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tr-TR" dirty="0" smtClean="0"/>
              <a:t>www.</a:t>
            </a:r>
            <a:r>
              <a:rPr lang="tr-TR" dirty="0" err="1" smtClean="0"/>
              <a:t>rehberlikservisim</a:t>
            </a:r>
            <a:r>
              <a:rPr lang="tr-TR" dirty="0" smtClean="0"/>
              <a:t>.com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5417929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000"/>
                            </p:stCondLst>
                            <p:childTnLst>
                              <p:par>
                                <p:cTn id="1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000"/>
                            </p:stCondLst>
                            <p:childTnLst>
                              <p:par>
                                <p:cTn id="1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501008"/>
            <a:ext cx="5153745" cy="254353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92" y="1003469"/>
            <a:ext cx="5096587" cy="2505425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4072579" y="2792727"/>
            <a:ext cx="344624" cy="2160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tr-T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617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satis_egitimi_Motivast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20472" cy="68580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03848" y="3573016"/>
            <a:ext cx="5796136" cy="1920213"/>
          </a:xfrm>
        </p:spPr>
        <p:txBody>
          <a:bodyPr>
            <a:no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</a:rPr>
              <a:t>“Bazı şeyleri satın alamazsın; kazanman gerekir. Bazı şeyleri hemen kazanamazsın; uğruna savaşman ve yaşaman gerekir.”</a:t>
            </a:r>
          </a:p>
        </p:txBody>
      </p:sp>
    </p:spTree>
    <p:extLst>
      <p:ext uri="{BB962C8B-B14F-4D97-AF65-F5344CB8AC3E}">
        <p14:creationId xmlns="" xmlns:p14="http://schemas.microsoft.com/office/powerpoint/2010/main" val="40218994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n7\Desktop\VERİMLİ ÇALIŞMA-MOTİVASYON\marshmallow-t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2147"/>
            <a:ext cx="6912768" cy="58758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-28672" y="164637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SABIR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92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697627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tx2"/>
                </a:solidFill>
              </a:rPr>
              <a:t>Başarıya Nasıl Ulaşırız?</a:t>
            </a:r>
            <a:endParaRPr lang="tr-TR" b="1" dirty="0">
              <a:solidFill>
                <a:schemeClr val="tx2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Hayatımızdaki başarıları; sevdiğimiz şeyler </a:t>
            </a:r>
            <a:r>
              <a:rPr lang="tr-TR" sz="2800" dirty="0" smtClean="0">
                <a:solidFill>
                  <a:srgbClr val="FF0000"/>
                </a:solidFill>
              </a:rPr>
              <a:t>(</a:t>
            </a:r>
            <a:r>
              <a:rPr lang="tr-TR" sz="2800" dirty="0" err="1" smtClean="0">
                <a:solidFill>
                  <a:srgbClr val="FF0000"/>
                </a:solidFill>
              </a:rPr>
              <a:t>tv</a:t>
            </a:r>
            <a:r>
              <a:rPr lang="tr-TR" sz="2800" dirty="0" smtClean="0">
                <a:solidFill>
                  <a:srgbClr val="FF0000"/>
                </a:solidFill>
              </a:rPr>
              <a:t> izlemek, telefonla oynamak vb.) </a:t>
            </a:r>
            <a:r>
              <a:rPr lang="tr-TR" dirty="0" smtClean="0"/>
              <a:t>karşısındaki tutumuzla değil, sevmesek de yapmamız gereken şeyler </a:t>
            </a:r>
            <a:r>
              <a:rPr lang="tr-TR" sz="2800" dirty="0" smtClean="0">
                <a:solidFill>
                  <a:srgbClr val="FF0000"/>
                </a:solidFill>
              </a:rPr>
              <a:t>(matematik çalışmak, kitap okumak </a:t>
            </a:r>
            <a:r>
              <a:rPr lang="tr-TR" sz="2800" dirty="0" err="1" smtClean="0">
                <a:solidFill>
                  <a:srgbClr val="FF0000"/>
                </a:solidFill>
              </a:rPr>
              <a:t>v.b</a:t>
            </a:r>
            <a:r>
              <a:rPr lang="tr-TR" sz="2800" dirty="0" smtClean="0">
                <a:solidFill>
                  <a:srgbClr val="FF0000"/>
                </a:solidFill>
              </a:rPr>
              <a:t>.) </a:t>
            </a:r>
            <a:r>
              <a:rPr lang="tr-TR" dirty="0" smtClean="0"/>
              <a:t>karşısındaki tavrımızla belirleriz.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4356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5364088" y="2084851"/>
            <a:ext cx="3779912" cy="4773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İnsanı belirli bir amaç için harekete geçiren, istek, arzu, güçtür.</a:t>
            </a:r>
            <a:endParaRPr lang="tr-TR" sz="3200" dirty="0"/>
          </a:p>
        </p:txBody>
      </p:sp>
      <p:pic>
        <p:nvPicPr>
          <p:cNvPr id="6" name="5 İçerik Yer Tutucusu" descr="ge8_puola_vuorikiipeilija_jura_kallio_Jerzmanowice_shutterstock_154460765_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084851"/>
            <a:ext cx="5363090" cy="4773149"/>
          </a:xfrm>
        </p:spPr>
      </p:pic>
      <p:sp>
        <p:nvSpPr>
          <p:cNvPr id="8" name="Metin kutusu 2"/>
          <p:cNvSpPr txBox="1"/>
          <p:nvPr/>
        </p:nvSpPr>
        <p:spPr>
          <a:xfrm>
            <a:off x="-28672" y="260648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 NEDİR?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4874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5" y="692696"/>
            <a:ext cx="8686800" cy="1138136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tx2"/>
                </a:solidFill>
              </a:rPr>
              <a:t>Zorlukla Karşılaştığımızda Ne yapıyoruz?</a:t>
            </a:r>
            <a:endParaRPr lang="tr-TR" b="1" dirty="0">
              <a:solidFill>
                <a:schemeClr val="tx2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İsyan etmek</a:t>
            </a:r>
          </a:p>
          <a:p>
            <a:r>
              <a:rPr lang="tr-TR" dirty="0" smtClean="0"/>
              <a:t>İnkar etmek</a:t>
            </a:r>
          </a:p>
          <a:p>
            <a:r>
              <a:rPr lang="tr-TR" dirty="0" smtClean="0"/>
              <a:t>Söylenmek</a:t>
            </a:r>
          </a:p>
          <a:p>
            <a:r>
              <a:rPr lang="tr-TR" dirty="0" smtClean="0"/>
              <a:t>Başkasını suçlamak</a:t>
            </a:r>
          </a:p>
          <a:p>
            <a:r>
              <a:rPr lang="tr-TR" dirty="0" smtClean="0"/>
              <a:t>Depresyona girmek</a:t>
            </a:r>
          </a:p>
          <a:p>
            <a:r>
              <a:rPr lang="tr-TR" sz="2800" b="1" dirty="0" smtClean="0">
                <a:solidFill>
                  <a:srgbClr val="0070C0"/>
                </a:solidFill>
              </a:rPr>
              <a:t>Mücadele etmek</a:t>
            </a:r>
            <a:endParaRPr lang="tr-TR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2671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0" y="164638"/>
            <a:ext cx="9144000" cy="192021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932723"/>
            <a:ext cx="8229600" cy="1143000"/>
          </a:xfrm>
        </p:spPr>
        <p:txBody>
          <a:bodyPr>
            <a:noAutofit/>
          </a:bodyPr>
          <a:lstStyle/>
          <a:p>
            <a:pPr marL="0" indent="0"/>
            <a:r>
              <a:rPr lang="tr-TR" sz="3200" b="1" i="1" dirty="0" smtClean="0">
                <a:solidFill>
                  <a:schemeClr val="bg1"/>
                </a:solidFill>
              </a:rPr>
              <a:t>MAZERETLERİNİZİ TERK EDİN; </a:t>
            </a:r>
            <a:br>
              <a:rPr lang="tr-TR" sz="3200" b="1" i="1" dirty="0" smtClean="0">
                <a:solidFill>
                  <a:schemeClr val="bg1"/>
                </a:solidFill>
              </a:rPr>
            </a:br>
            <a:r>
              <a:rPr lang="tr-TR" sz="3200" b="1" i="1" dirty="0" smtClean="0">
                <a:solidFill>
                  <a:schemeClr val="bg1"/>
                </a:solidFill>
              </a:rPr>
              <a:t>MAZERETİ OLANLAR, BAŞARILI OLAMAZLAR!</a:t>
            </a:r>
            <a:r>
              <a:rPr lang="tr-TR" sz="3200" dirty="0" smtClean="0">
                <a:solidFill>
                  <a:schemeClr val="bg1"/>
                </a:solidFill>
              </a:rPr>
              <a:t/>
            </a:r>
            <a:br>
              <a:rPr lang="tr-TR" sz="3200" dirty="0" smtClean="0">
                <a:solidFill>
                  <a:schemeClr val="bg1"/>
                </a:solidFill>
              </a:rPr>
            </a:b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80861"/>
            <a:ext cx="600075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977716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-28672" y="260648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GÜNÜN ÖNERİSİ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2" name="Picture 4" descr="C:\Users\User\Desktop\1_4sKoKhcHBZxD3rVJlpXP3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18"/>
            <a:ext cx="5232011" cy="52320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96660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zaman-yonetimi-6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77722"/>
            <a:ext cx="6095860" cy="45718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219104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1" y="0"/>
            <a:ext cx="914400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-23161" y="356659"/>
            <a:ext cx="4883193" cy="4056856"/>
          </a:xfrm>
        </p:spPr>
        <p:txBody>
          <a:bodyPr>
            <a:noAutofit/>
          </a:bodyPr>
          <a:lstStyle/>
          <a:p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“Mesele, </a:t>
            </a:r>
            <a:r>
              <a:rPr lang="tr-TR" sz="6000" b="1" dirty="0" smtClean="0">
                <a:solidFill>
                  <a:srgbClr val="FFFF00"/>
                </a:solidFill>
              </a:rPr>
              <a:t>BAŞARI</a:t>
            </a:r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ise, </a:t>
            </a:r>
            <a:r>
              <a:rPr lang="tr-TR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motivasyon her şeydir</a:t>
            </a:r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.»</a:t>
            </a:r>
            <a:endParaRPr lang="tr-TR" sz="6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75085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260648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MOTİVASYONUN KAYNAKLARI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Bulut 5"/>
          <p:cNvSpPr/>
          <p:nvPr/>
        </p:nvSpPr>
        <p:spPr>
          <a:xfrm>
            <a:off x="611560" y="1796819"/>
            <a:ext cx="3456384" cy="2400267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İç </a:t>
            </a:r>
          </a:p>
          <a:p>
            <a:pPr algn="ctr"/>
            <a:r>
              <a:rPr lang="tr-T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Motivasyon</a:t>
            </a:r>
            <a:endParaRPr lang="tr-TR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Bulut 6"/>
          <p:cNvSpPr/>
          <p:nvPr/>
        </p:nvSpPr>
        <p:spPr>
          <a:xfrm>
            <a:off x="4716016" y="1604797"/>
            <a:ext cx="3456384" cy="240026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Dış</a:t>
            </a:r>
          </a:p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Motivasyon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043608" y="4334907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Amaç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043608" y="5000261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Öğrenme İsteği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043608" y="5784860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Merak-İlgi-Sevgi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5436096" y="4178059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Ödül-Ceza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5436096" y="4972264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Not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5436096" y="5866984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Aile-Öğretmen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5615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2" grpId="0" animBg="1"/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260648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MOTİVASYONUN PARÇALARI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35" y="2276872"/>
            <a:ext cx="4072740" cy="3264363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4543328" y="2276872"/>
            <a:ext cx="2620960" cy="768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/>
              <a:t>Harekete Geçme</a:t>
            </a:r>
            <a:endParaRPr lang="tr-TR" sz="2400" b="1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4543328" y="3044957"/>
            <a:ext cx="3629072" cy="86409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/>
              <a:t>Devamlılık</a:t>
            </a:r>
            <a:endParaRPr lang="tr-TR" sz="2800" b="1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4548814" y="3909053"/>
            <a:ext cx="410445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/>
              <a:t>Yoğunluk</a:t>
            </a:r>
            <a:endParaRPr lang="tr-TR" sz="2800" b="1" dirty="0"/>
          </a:p>
        </p:txBody>
      </p:sp>
    </p:spTree>
    <p:extLst>
      <p:ext uri="{BB962C8B-B14F-4D97-AF65-F5344CB8AC3E}">
        <p14:creationId xmlns="" xmlns:p14="http://schemas.microsoft.com/office/powerpoint/2010/main" val="13165751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15330" y="164637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AZALTAN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2627784" y="3096916"/>
            <a:ext cx="3096344" cy="9601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/>
              <a:t>Ümitsizliğe Düşmek</a:t>
            </a:r>
            <a:endParaRPr lang="tr-TR" sz="2400" b="1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1691681" y="5243010"/>
            <a:ext cx="4752527" cy="13784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Hedefin Olmaması</a:t>
            </a:r>
            <a:endParaRPr lang="tr-TR" sz="2800" b="1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3185651" y="1340885"/>
            <a:ext cx="1872208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Kararsızlık</a:t>
            </a:r>
            <a:endParaRPr lang="tr-TR" sz="2800" b="1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2195736" y="4057022"/>
            <a:ext cx="3816424" cy="12203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Dersi sevmemek</a:t>
            </a:r>
            <a:endParaRPr lang="tr-TR" sz="2800" b="1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2969627" y="2204981"/>
            <a:ext cx="2394461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Bakış Açısı</a:t>
            </a:r>
            <a:endParaRPr lang="tr-TR" sz="2800" b="1" dirty="0"/>
          </a:p>
        </p:txBody>
      </p:sp>
    </p:spTree>
    <p:extLst>
      <p:ext uri="{BB962C8B-B14F-4D97-AF65-F5344CB8AC3E}">
        <p14:creationId xmlns="" xmlns:p14="http://schemas.microsoft.com/office/powerpoint/2010/main" val="11229336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260648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AZALTAN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3603364" y="4732763"/>
            <a:ext cx="1760723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Plansızlık</a:t>
            </a:r>
            <a:endParaRPr lang="tr-TR" sz="2800" b="1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2195736" y="1220755"/>
            <a:ext cx="4248472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Öğrenilmiş Çaresizlik</a:t>
            </a:r>
            <a:endParaRPr lang="tr-TR" sz="2800" b="1" dirty="0"/>
          </a:p>
        </p:txBody>
      </p:sp>
      <p:sp>
        <p:nvSpPr>
          <p:cNvPr id="13" name="Yuvarlatılmış Dikdörtgen 12"/>
          <p:cNvSpPr/>
          <p:nvPr/>
        </p:nvSpPr>
        <p:spPr>
          <a:xfrm>
            <a:off x="2555776" y="2446656"/>
            <a:ext cx="3672408" cy="12703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Başarısızlık Korkusu</a:t>
            </a:r>
            <a:endParaRPr lang="tr-TR" sz="2800" b="1" dirty="0"/>
          </a:p>
        </p:txBody>
      </p:sp>
      <p:sp>
        <p:nvSpPr>
          <p:cNvPr id="14" name="Yuvarlatılmış Dikdörtgen 13"/>
          <p:cNvSpPr/>
          <p:nvPr/>
        </p:nvSpPr>
        <p:spPr>
          <a:xfrm>
            <a:off x="3167843" y="3794894"/>
            <a:ext cx="2520280" cy="93786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Kıyaslama</a:t>
            </a:r>
            <a:endParaRPr lang="tr-TR" sz="2800" b="1" dirty="0"/>
          </a:p>
        </p:txBody>
      </p:sp>
    </p:spTree>
    <p:extLst>
      <p:ext uri="{BB962C8B-B14F-4D97-AF65-F5344CB8AC3E}">
        <p14:creationId xmlns="" xmlns:p14="http://schemas.microsoft.com/office/powerpoint/2010/main" val="1440123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260648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ARTIRAN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50" y="1751378"/>
            <a:ext cx="1502567" cy="1944023"/>
          </a:xfrm>
          <a:prstGeom prst="rect">
            <a:avLst/>
          </a:prstGeom>
        </p:spPr>
      </p:pic>
      <p:sp>
        <p:nvSpPr>
          <p:cNvPr id="6" name="Yuvarlatılmış Çapraz Köşeli Dikdörtgen 5"/>
          <p:cNvSpPr/>
          <p:nvPr/>
        </p:nvSpPr>
        <p:spPr>
          <a:xfrm>
            <a:off x="524271" y="3695401"/>
            <a:ext cx="1661523" cy="7999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Hedefin Olması</a:t>
            </a:r>
            <a:endParaRPr lang="tr-TR" b="1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22" y="2084851"/>
            <a:ext cx="2208244" cy="2208244"/>
          </a:xfrm>
          <a:prstGeom prst="rect">
            <a:avLst/>
          </a:prstGeom>
        </p:spPr>
      </p:pic>
      <p:sp>
        <p:nvSpPr>
          <p:cNvPr id="8" name="Yuvarlatılmış Çapraz Köşeli Dikdörtgen 7"/>
          <p:cNvSpPr/>
          <p:nvPr/>
        </p:nvSpPr>
        <p:spPr>
          <a:xfrm>
            <a:off x="3635897" y="4293096"/>
            <a:ext cx="1662965" cy="86409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Planlı </a:t>
            </a:r>
          </a:p>
          <a:p>
            <a:pPr algn="ctr"/>
            <a:r>
              <a:rPr lang="tr-TR" b="1" dirty="0" smtClean="0"/>
              <a:t>Çalışmak</a:t>
            </a:r>
            <a:endParaRPr lang="tr-TR" b="1" dirty="0"/>
          </a:p>
        </p:txBody>
      </p:sp>
      <p:sp>
        <p:nvSpPr>
          <p:cNvPr id="10" name="Yuvarlatılmış Çapraz Köşeli Dikdörtgen 9"/>
          <p:cNvSpPr/>
          <p:nvPr/>
        </p:nvSpPr>
        <p:spPr>
          <a:xfrm>
            <a:off x="6948265" y="5157192"/>
            <a:ext cx="1710471" cy="86409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Kendine Güvenmek</a:t>
            </a:r>
            <a:endParaRPr lang="tr-TR" b="1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079851"/>
            <a:ext cx="2270543" cy="1981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243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24744"/>
            <a:ext cx="4983758" cy="439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775614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ptiye">
  <a:themeElements>
    <a:clrScheme name="Raptiy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Raptiy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ptiy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53</TotalTime>
  <Words>378</Words>
  <Application>Microsoft Office PowerPoint</Application>
  <PresentationFormat>Ekran Gösterisi (4:3)</PresentationFormat>
  <Paragraphs>86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Raptiye</vt:lpstr>
      <vt:lpstr>MOTİVASYON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DENEMEKTEN VAZGEÇME</vt:lpstr>
      <vt:lpstr>Slayt 13</vt:lpstr>
      <vt:lpstr>Slayt 14</vt:lpstr>
      <vt:lpstr>Slayt 15</vt:lpstr>
      <vt:lpstr>Slayt 16</vt:lpstr>
      <vt:lpstr>“Bazı şeyleri satın alamazsın; kazanman gerekir. Bazı şeyleri hemen kazanamazsın; uğruna savaşman ve yaşaman gerekir.”</vt:lpstr>
      <vt:lpstr>Slayt 18</vt:lpstr>
      <vt:lpstr>Başarıya Nasıl Ulaşırız?</vt:lpstr>
      <vt:lpstr>Zorlukla Karşılaştığımızda Ne yapıyoruz?</vt:lpstr>
      <vt:lpstr>MAZERETLERİNİZİ TERK EDİN;  MAZERETİ OLANLAR, BAŞARILI OLAMAZLAR! </vt:lpstr>
      <vt:lpstr>Slayt 22</vt:lpstr>
      <vt:lpstr>Slayt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12. SINIF ARA TATİL DEĞERLENDİRME TOPLANTISI</dc:title>
  <dc:creator>User</dc:creator>
  <cp:lastModifiedBy>KULLANICI</cp:lastModifiedBy>
  <cp:revision>10</cp:revision>
  <cp:lastPrinted>2019-11-15T12:33:35Z</cp:lastPrinted>
  <dcterms:created xsi:type="dcterms:W3CDTF">2019-11-11T07:40:09Z</dcterms:created>
  <dcterms:modified xsi:type="dcterms:W3CDTF">2020-05-08T12:56:06Z</dcterms:modified>
</cp:coreProperties>
</file>