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1"/>
  </p:notesMasterIdLst>
  <p:sldIdLst>
    <p:sldId id="588" r:id="rId2"/>
    <p:sldId id="571" r:id="rId3"/>
    <p:sldId id="572" r:id="rId4"/>
    <p:sldId id="573" r:id="rId5"/>
    <p:sldId id="267" r:id="rId6"/>
    <p:sldId id="574" r:id="rId7"/>
    <p:sldId id="276" r:id="rId8"/>
    <p:sldId id="575" r:id="rId9"/>
    <p:sldId id="576" r:id="rId10"/>
    <p:sldId id="577" r:id="rId11"/>
    <p:sldId id="578" r:id="rId12"/>
    <p:sldId id="579" r:id="rId13"/>
    <p:sldId id="580" r:id="rId14"/>
    <p:sldId id="582" r:id="rId15"/>
    <p:sldId id="581" r:id="rId16"/>
    <p:sldId id="583" r:id="rId17"/>
    <p:sldId id="584" r:id="rId18"/>
    <p:sldId id="585" r:id="rId19"/>
    <p:sldId id="586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rrows Diagram" id="{B6D18F6B-13C0-4689-8D47-3BF47272F27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349"/>
            <p14:sldId id="350"/>
            <p14:sldId id="538"/>
            <p14:sldId id="539"/>
            <p14:sldId id="566"/>
            <p14:sldId id="567"/>
          </p14:sldIdLst>
        </p14:section>
        <p14:section name="Puzzle Diagram" id="{5EBB697D-5F3A-4619-95B1-18B26D293295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Gear Diagram" id="{78BEFFB9-BDDE-431B-8DAD-F147F3B1C6A0}">
          <p14:sldIdLst>
            <p14:sldId id="276"/>
            <p14:sldId id="279"/>
            <p14:sldId id="277"/>
            <p14:sldId id="278"/>
          </p14:sldIdLst>
        </p14:section>
        <p14:section name="Matrix Diagram" id="{5A07AFEB-75C5-487C-BCB4-8E975429D77E}">
          <p14:sldIdLst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Cycle Process" id="{50B0BF03-0985-4946-9592-3190EDAD1A23}">
          <p14:sldIdLst>
            <p14:sldId id="287"/>
            <p14:sldId id="289"/>
            <p14:sldId id="288"/>
            <p14:sldId id="552"/>
            <p14:sldId id="554"/>
            <p14:sldId id="555"/>
            <p14:sldId id="553"/>
            <p14:sldId id="290"/>
          </p14:sldIdLst>
        </p14:section>
        <p14:section name="Gantt Chart" id="{904EEEBC-31A4-4D7F-9ED6-F86ACB6EF018}">
          <p14:sldIdLst>
            <p14:sldId id="286"/>
            <p14:sldId id="291"/>
            <p14:sldId id="292"/>
            <p14:sldId id="295"/>
          </p14:sldIdLst>
        </p14:section>
        <p14:section name="Calendar 2015" id="{4B913258-86AC-4206-ABBC-306309849869}">
          <p14:sldIdLst>
            <p14:sldId id="501"/>
            <p14:sldId id="502"/>
            <p14:sldId id="503"/>
            <p14:sldId id="505"/>
          </p14:sldIdLst>
        </p14:section>
        <p14:section name="Timeline Process" id="{1F6949EA-DE10-4B90-9A09-64B6B4AE90B7}">
          <p14:sldIdLst>
            <p14:sldId id="296"/>
            <p14:sldId id="297"/>
            <p14:sldId id="298"/>
            <p14:sldId id="299"/>
            <p14:sldId id="433"/>
            <p14:sldId id="435"/>
            <p14:sldId id="436"/>
            <p14:sldId id="437"/>
            <p14:sldId id="438"/>
            <p14:sldId id="439"/>
            <p14:sldId id="447"/>
            <p14:sldId id="448"/>
            <p14:sldId id="468"/>
            <p14:sldId id="449"/>
            <p14:sldId id="452"/>
            <p14:sldId id="453"/>
            <p14:sldId id="524"/>
            <p14:sldId id="525"/>
          </p14:sldIdLst>
        </p14:section>
        <p14:section name="Step-by-Step Process" id="{BDC0C192-FFAA-40AD-BF84-0A75CEC29620}">
          <p14:sldIdLst>
            <p14:sldId id="304"/>
            <p14:sldId id="305"/>
            <p14:sldId id="306"/>
            <p14:sldId id="307"/>
            <p14:sldId id="308"/>
            <p14:sldId id="353"/>
            <p14:sldId id="309"/>
            <p14:sldId id="310"/>
            <p14:sldId id="311"/>
            <p14:sldId id="352"/>
            <p14:sldId id="526"/>
            <p14:sldId id="528"/>
          </p14:sldIdLst>
        </p14:section>
        <p14:section name="Funnel Diagram" id="{FD38EE9E-CE02-429A-B76D-12B3C50F77C2}">
          <p14:sldIdLst>
            <p14:sldId id="300"/>
            <p14:sldId id="301"/>
            <p14:sldId id="302"/>
            <p14:sldId id="303"/>
          </p14:sldIdLst>
        </p14:section>
        <p14:section name="Mindmap" id="{BEFC53BC-F424-468E-AD29-25E3B3BA7D55}">
          <p14:sldIdLst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Tree Diagram" id="{396C7869-A3CD-4176-9DFB-FDC97C7466AD}">
          <p14:sldIdLst>
            <p14:sldId id="318"/>
            <p14:sldId id="319"/>
            <p14:sldId id="320"/>
            <p14:sldId id="321"/>
          </p14:sldIdLst>
        </p14:section>
        <p14:section name="Pyramid Diagram" id="{BF303E46-BAA6-46CA-B5F4-147B666F822A}">
          <p14:sldIdLst>
            <p14:sldId id="322"/>
            <p14:sldId id="323"/>
            <p14:sldId id="324"/>
            <p14:sldId id="325"/>
          </p14:sldIdLst>
        </p14:section>
        <p14:section name="Flowchart" id="{85D94DD8-C343-4EA1-803B-2037E9588492}">
          <p14:sldIdLst>
            <p14:sldId id="326"/>
            <p14:sldId id="327"/>
          </p14:sldIdLst>
        </p14:section>
        <p14:section name="Fishbone Diagram" id="{1B606730-6E71-42BB-8321-D12902EDFCA7}">
          <p14:sldIdLst>
            <p14:sldId id="328"/>
            <p14:sldId id="329"/>
            <p14:sldId id="330"/>
            <p14:sldId id="331"/>
          </p14:sldIdLst>
        </p14:section>
        <p14:section name="Map Diagram" id="{355EE30E-99BA-41F4-A409-8A241F946D9C}">
          <p14:sldIdLst>
            <p14:sldId id="443"/>
            <p14:sldId id="442"/>
            <p14:sldId id="332"/>
            <p14:sldId id="333"/>
            <p14:sldId id="334"/>
            <p14:sldId id="527"/>
            <p14:sldId id="441"/>
            <p14:sldId id="339"/>
            <p14:sldId id="335"/>
            <p14:sldId id="336"/>
            <p14:sldId id="337"/>
            <p14:sldId id="338"/>
            <p14:sldId id="440"/>
            <p14:sldId id="530"/>
            <p14:sldId id="556"/>
            <p14:sldId id="557"/>
          </p14:sldIdLst>
        </p14:section>
        <p14:section name="Iceberg Diagram" id="{FF92EB0E-4839-4D74-ABCD-7B20D7FF76F8}">
          <p14:sldIdLst>
            <p14:sldId id="340"/>
            <p14:sldId id="341"/>
          </p14:sldIdLst>
        </p14:section>
        <p14:section name="Pricelist Table" id="{5E179C74-804D-4F9F-9688-0D9697A7DDA7}">
          <p14:sldIdLst>
            <p14:sldId id="342"/>
            <p14:sldId id="343"/>
            <p14:sldId id="344"/>
            <p14:sldId id="345"/>
            <p14:sldId id="346"/>
            <p14:sldId id="348"/>
          </p14:sldIdLst>
        </p14:section>
        <p14:section name="3D Layers Diagram" id="{A1CCEBDB-9B94-4B64-8EFA-7B7DA18384E7}">
          <p14:sldIdLst>
            <p14:sldId id="351"/>
            <p14:sldId id="354"/>
            <p14:sldId id="357"/>
            <p14:sldId id="358"/>
          </p14:sldIdLst>
        </p14:section>
        <p14:section name="Comparison / proposition" id="{50F87C0F-1B7F-424A-AC8C-7BF367B1970C}">
          <p14:sldIdLst>
            <p14:sldId id="466"/>
            <p14:sldId id="467"/>
            <p14:sldId id="537"/>
            <p14:sldId id="469"/>
            <p14:sldId id="470"/>
            <p14:sldId id="471"/>
            <p14:sldId id="472"/>
            <p14:sldId id="479"/>
            <p14:sldId id="532"/>
            <p14:sldId id="533"/>
            <p14:sldId id="534"/>
            <p14:sldId id="535"/>
            <p14:sldId id="536"/>
            <p14:sldId id="480"/>
          </p14:sldIdLst>
        </p14:section>
        <p14:section name="Business Model" id="{C01F8ABC-4008-48CE-B62C-64BEF1F37574}">
          <p14:sldIdLst>
            <p14:sldId id="477"/>
            <p14:sldId id="478"/>
            <p14:sldId id="481"/>
            <p14:sldId id="568"/>
            <p14:sldId id="569"/>
            <p14:sldId id="482"/>
            <p14:sldId id="558"/>
            <p14:sldId id="559"/>
          </p14:sldIdLst>
        </p14:section>
        <p14:section name="Human Diagram" id="{578B14A7-58BB-4183-A73C-665BBC05F710}">
          <p14:sldIdLst>
            <p14:sldId id="506"/>
            <p14:sldId id="507"/>
            <p14:sldId id="508"/>
            <p14:sldId id="514"/>
          </p14:sldIdLst>
        </p14:section>
        <p14:section name="Road Diagram" id="{DD9FA14E-9415-4144-873F-5D6CFBF4D8E1}">
          <p14:sldIdLst>
            <p14:sldId id="473"/>
            <p14:sldId id="474"/>
            <p14:sldId id="499"/>
            <p14:sldId id="500"/>
          </p14:sldIdLst>
        </p14:section>
        <p14:section name="Gadget Diagram" id="{4CD4ABD5-5BAA-4108-86AF-7DED4EC6DF93}">
          <p14:sldIdLst>
            <p14:sldId id="355"/>
            <p14:sldId id="356"/>
          </p14:sldIdLst>
        </p14:section>
        <p14:section name="Mockup Template" id="{5DD95A02-F785-4B87-AAA9-183570F07D22}">
          <p14:sldIdLst>
            <p14:sldId id="396"/>
            <p14:sldId id="400"/>
            <p14:sldId id="397"/>
            <p14:sldId id="398"/>
            <p14:sldId id="421"/>
            <p14:sldId id="422"/>
            <p14:sldId id="560"/>
            <p14:sldId id="561"/>
          </p14:sldIdLst>
        </p14:section>
        <p14:section name="Portfolio" id="{BA390565-5CD7-44F5-8FE9-B359590A0BFC}">
          <p14:sldIdLst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</p14:sldIdLst>
        </p14:section>
        <p14:section name="Team/ Photo Slide" id="{6BE9D522-C8CD-4D08-88EF-5D9323F1E807}">
          <p14:sldIdLst>
            <p14:sldId id="455"/>
            <p14:sldId id="454"/>
            <p14:sldId id="423"/>
            <p14:sldId id="424"/>
            <p14:sldId id="425"/>
            <p14:sldId id="426"/>
            <p14:sldId id="427"/>
            <p14:sldId id="428"/>
          </p14:sldIdLst>
        </p14:section>
        <p14:section name="Hierarchy" id="{05BE700D-4A3D-496C-8147-B1F208F5F0B1}">
          <p14:sldIdLst>
            <p14:sldId id="429"/>
            <p14:sldId id="430"/>
            <p14:sldId id="431"/>
            <p14:sldId id="432"/>
            <p14:sldId id="562"/>
            <p14:sldId id="563"/>
          </p14:sldIdLst>
        </p14:section>
        <p14:section name="Energy Diagram" id="{19024546-5A2D-444D-93AB-5DB161A06C34}">
          <p14:sldIdLst>
            <p14:sldId id="359"/>
            <p14:sldId id="362"/>
            <p14:sldId id="363"/>
            <p14:sldId id="364"/>
            <p14:sldId id="366"/>
            <p14:sldId id="365"/>
            <p14:sldId id="367"/>
            <p14:sldId id="368"/>
            <p14:sldId id="369"/>
            <p14:sldId id="370"/>
          </p14:sldIdLst>
        </p14:section>
        <p14:section name="Environment Diagram" id="{D8E4D9E5-5567-4351-8B7F-442522BC5E17}">
          <p14:sldIdLst>
            <p14:sldId id="360"/>
            <p14:sldId id="373"/>
            <p14:sldId id="374"/>
            <p14:sldId id="375"/>
            <p14:sldId id="376"/>
            <p14:sldId id="377"/>
            <p14:sldId id="380"/>
            <p14:sldId id="378"/>
            <p14:sldId id="379"/>
            <p14:sldId id="381"/>
          </p14:sldIdLst>
        </p14:section>
        <p14:section name="Technology Diagram" id="{97B26582-CC5F-48F5-A846-278EA826C549}">
          <p14:sldIdLst>
            <p14:sldId id="371"/>
            <p14:sldId id="372"/>
            <p14:sldId id="383"/>
            <p14:sldId id="382"/>
            <p14:sldId id="384"/>
            <p14:sldId id="385"/>
            <p14:sldId id="386"/>
            <p14:sldId id="387"/>
            <p14:sldId id="388"/>
            <p14:sldId id="389"/>
          </p14:sldIdLst>
        </p14:section>
        <p14:section name="Security Diagram" id="{E8BE48A3-7AC8-4CC7-A403-30D95D2586C8}">
          <p14:sldIdLst>
            <p14:sldId id="547"/>
            <p14:sldId id="391"/>
            <p14:sldId id="392"/>
            <p14:sldId id="393"/>
            <p14:sldId id="394"/>
            <p14:sldId id="395"/>
          </p14:sldIdLst>
        </p14:section>
        <p14:section name="Finance Diagram" id="{BAAB6C5E-109A-47E8-9E86-01C9BE31C3DB}">
          <p14:sldIdLst>
            <p14:sldId id="399"/>
            <p14:sldId id="401"/>
            <p14:sldId id="402"/>
            <p14:sldId id="403"/>
            <p14:sldId id="410"/>
            <p14:sldId id="405"/>
          </p14:sldIdLst>
        </p14:section>
        <p14:section name="Creative Diagram" id="{9705E2B5-615D-4737-AD23-8E25FF304395}">
          <p14:sldIdLst>
            <p14:sldId id="406"/>
            <p14:sldId id="407"/>
            <p14:sldId id="408"/>
            <p14:sldId id="409"/>
          </p14:sldIdLst>
        </p14:section>
        <p14:section name="Science Diagram" id="{2833A231-1084-4DCF-A542-119AA5ED2434}">
          <p14:sldIdLst>
            <p14:sldId id="463"/>
            <p14:sldId id="462"/>
            <p14:sldId id="464"/>
            <p14:sldId id="465"/>
            <p14:sldId id="515"/>
            <p14:sldId id="516"/>
          </p14:sldIdLst>
        </p14:section>
        <p14:section name="Health" id="{9E723CDD-AAB0-46CA-ABAE-2CED2ABC56E9}">
          <p14:sldIdLst>
            <p14:sldId id="458"/>
            <p14:sldId id="459"/>
            <p14:sldId id="460"/>
            <p14:sldId id="461"/>
          </p14:sldIdLst>
        </p14:section>
        <p14:section name="Training" id="{D08A28FA-DA1A-4D99-A158-7FBBCF4ACCA9}">
          <p14:sldIdLst>
            <p14:sldId id="475"/>
            <p14:sldId id="476"/>
            <p14:sldId id="483"/>
            <p14:sldId id="484"/>
            <p14:sldId id="542"/>
            <p14:sldId id="543"/>
            <p14:sldId id="544"/>
            <p14:sldId id="546"/>
            <p14:sldId id="564"/>
            <p14:sldId id="565"/>
          </p14:sldIdLst>
        </p14:section>
        <p14:section name="Property" id="{E9406AC2-350F-4E06-A0DA-5D506774A3AA}">
          <p14:sldIdLst>
            <p14:sldId id="390"/>
            <p14:sldId id="545"/>
            <p14:sldId id="548"/>
            <p14:sldId id="549"/>
          </p14:sldIdLst>
        </p14:section>
        <p14:section name="Chart" id="{AEA3F791-3B71-47EA-8ABE-FA4511B5CB5C}">
          <p14:sldIdLst>
            <p14:sldId id="485"/>
            <p14:sldId id="486"/>
            <p14:sldId id="487"/>
            <p14:sldId id="488"/>
            <p14:sldId id="489"/>
            <p14:sldId id="490"/>
            <p14:sldId id="510"/>
            <p14:sldId id="511"/>
            <p14:sldId id="512"/>
            <p14:sldId id="513"/>
            <p14:sldId id="509"/>
            <p14:sldId id="491"/>
            <p14:sldId id="492"/>
            <p14:sldId id="493"/>
            <p14:sldId id="494"/>
            <p14:sldId id="531"/>
            <p14:sldId id="495"/>
            <p14:sldId id="517"/>
            <p14:sldId id="496"/>
            <p14:sldId id="497"/>
            <p14:sldId id="498"/>
            <p14:sldId id="529"/>
            <p14:sldId id="540"/>
            <p14:sldId id="541"/>
            <p14:sldId id="550"/>
            <p14:sldId id="551"/>
          </p14:sldIdLst>
        </p14:section>
        <p14:section name="Testimonial / Client List" id="{50249823-F496-47D5-B746-0BD6C69E56E9}">
          <p14:sldIdLst>
            <p14:sldId id="518"/>
            <p14:sldId id="521"/>
            <p14:sldId id="519"/>
            <p14:sldId id="520"/>
            <p14:sldId id="523"/>
            <p14:sldId id="52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3" autoAdjust="0"/>
    <p:restoredTop sz="87227" autoAdjust="0"/>
  </p:normalViewPr>
  <p:slideViewPr>
    <p:cSldViewPr snapToGrid="0">
      <p:cViewPr varScale="1">
        <p:scale>
          <a:sx n="63" d="100"/>
          <a:sy n="63" d="100"/>
        </p:scale>
        <p:origin x="-972" y="-10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xmlns="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xmlns="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xmlns="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pPr/>
              <a:t>08/05/2020</a:t>
            </a:fld>
            <a:endParaRPr lang="id-ID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1 Grup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694" r:id="rId12"/>
    <p:sldLayoutId id="2147483695" r:id="rId13"/>
    <p:sldLayoutId id="2147483681" r:id="rId14"/>
    <p:sldLayoutId id="2147483697" r:id="rId15"/>
    <p:sldLayoutId id="2147483682" r:id="rId16"/>
    <p:sldLayoutId id="2147483684" r:id="rId17"/>
    <p:sldLayoutId id="2147483683" r:id="rId18"/>
    <p:sldLayoutId id="2147483660" r:id="rId19"/>
    <p:sldLayoutId id="2147483661" r:id="rId20"/>
    <p:sldLayoutId id="2147483662" r:id="rId21"/>
    <p:sldLayoutId id="2147483676" r:id="rId22"/>
    <p:sldLayoutId id="2147483696" r:id="rId23"/>
    <p:sldLayoutId id="2147483675" r:id="rId24"/>
    <p:sldLayoutId id="2147483664" r:id="rId25"/>
    <p:sldLayoutId id="2147483665" r:id="rId26"/>
    <p:sldLayoutId id="2147483666" r:id="rId27"/>
    <p:sldLayoutId id="2147483668" r:id="rId28"/>
    <p:sldLayoutId id="2147483670" r:id="rId29"/>
    <p:sldLayoutId id="2147483671" r:id="rId30"/>
    <p:sldLayoutId id="2147483672" r:id="rId31"/>
    <p:sldLayoutId id="2147483673" r:id="rId32"/>
    <p:sldLayoutId id="2147483680" r:id="rId33"/>
    <p:sldLayoutId id="2147483679" r:id="rId34"/>
    <p:sldLayoutId id="2147483677" r:id="rId35"/>
    <p:sldLayoutId id="2147483689" r:id="rId36"/>
    <p:sldLayoutId id="2147483688" r:id="rId37"/>
    <p:sldLayoutId id="2147483678" r:id="rId38"/>
    <p:sldLayoutId id="2147483667" r:id="rId39"/>
    <p:sldLayoutId id="2147483669" r:id="rId40"/>
    <p:sldLayoutId id="2147483690" r:id="rId41"/>
    <p:sldLayoutId id="2147483692" r:id="rId42"/>
    <p:sldLayoutId id="2147483691" r:id="rId43"/>
    <p:sldLayoutId id="2147483693" r:id="rId44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Ultim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8641080" y="0"/>
            <a:ext cx="3322320" cy="17678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6866" name="Picture 2" descr="OKULUMUZ FEN VE SOSYAL BİLİMLER PROJE OKULU OL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6096" y="0"/>
            <a:ext cx="3565904" cy="2003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 smtClean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 smtClean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düşündüğünüzde.</a:t>
            </a:r>
            <a:endParaRPr lang="tr-TR" b="1" dirty="0">
              <a:solidFill>
                <a:srgbClr val="F55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128210" y="962526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697578" y="946484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 smtClean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126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düşecek,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565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9"/>
            <a:ext cx="250410" cy="4764742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938800"/>
            <a:ext cx="280890" cy="4705839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“Başarıyı ölçmek için bir insanın ulaştığı </a:t>
            </a:r>
          </a:p>
          <a:p>
            <a:pPr algn="ctr"/>
            <a:r>
              <a:rPr lang="tr-TR" sz="2800" b="1" dirty="0" smtClean="0"/>
              <a:t>noktaya değil, başarmak için aştığı </a:t>
            </a:r>
          </a:p>
          <a:p>
            <a:pPr algn="ctr"/>
            <a:r>
              <a:rPr lang="tr-TR" sz="2800" b="1" dirty="0" smtClean="0"/>
              <a:t>engellere bakılması gerektiğini </a:t>
            </a:r>
          </a:p>
          <a:p>
            <a:pPr algn="ctr"/>
            <a:r>
              <a:rPr lang="tr-TR" sz="2800" b="1" dirty="0" smtClean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>(</a:t>
            </a:r>
            <a:r>
              <a:rPr lang="tr-TR" b="1" dirty="0" err="1" smtClean="0"/>
              <a:t>Booker</a:t>
            </a:r>
            <a:r>
              <a:rPr lang="tr-TR" b="1" dirty="0" smtClean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7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  <a:endParaRPr lang="tr-T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 Sınav öncesinde öğrenilen bilginin, sınav sırasında etkili bir biçimde kullanılmasına engel olan ve başarının düşmesine yol açan </a:t>
            </a:r>
            <a:r>
              <a:rPr lang="tr-TR" sz="3200" b="1" dirty="0" smtClean="0">
                <a:solidFill>
                  <a:srgbClr val="FF0000"/>
                </a:solidFill>
              </a:rPr>
              <a:t>yoğun kaygıya </a:t>
            </a:r>
            <a:r>
              <a:rPr lang="tr-TR" sz="4800" b="1" dirty="0" smtClean="0"/>
              <a:t>sınav kaygısı </a:t>
            </a:r>
            <a:r>
              <a:rPr lang="tr-TR" sz="3200" dirty="0" smtClean="0"/>
              <a:t>denir. </a:t>
            </a:r>
            <a:endParaRPr lang="tr-TR" sz="32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608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94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Ellerin terlemesi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Karın ağrısı, Mide bulantısı,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Hızlı nefes alıp verme,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Kalp çarpıntısı,</a:t>
            </a:r>
            <a:r>
              <a:rPr lang="tr-TR" sz="1600" b="1" dirty="0" smtClean="0">
                <a:latin typeface="+mj-lt"/>
              </a:rPr>
              <a:t> </a:t>
            </a:r>
            <a:r>
              <a:rPr lang="id-ID" sz="1600" b="1" dirty="0" smtClean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Sık İdrara çıkma</a:t>
            </a:r>
            <a:r>
              <a:rPr lang="tr-TR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Ağız kuruluğu,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55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617026" y="1554481"/>
            <a:ext cx="4747451" cy="5303519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Odaklanamama</a:t>
            </a:r>
            <a:r>
              <a:rPr lang="tr-TR" sz="1600" b="1" dirty="0" smtClean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İyi bildiklerini bile hatırlayamama,</a:t>
            </a:r>
            <a:endParaRPr lang="id-ID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Soruların yerine sınav sonucunu düşünme,</a:t>
            </a:r>
            <a:endParaRPr lang="id-ID" sz="16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Okuduğunu anlamama,</a:t>
            </a:r>
            <a:r>
              <a:rPr lang="tr-TR" sz="1600" b="1" dirty="0" smtClean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42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Verimli </a:t>
            </a:r>
          </a:p>
          <a:p>
            <a:pPr algn="ctr"/>
            <a:r>
              <a:rPr lang="tr-TR" sz="1400" b="1" dirty="0" smtClean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Zamanı Verimli</a:t>
            </a:r>
          </a:p>
          <a:p>
            <a:pPr algn="ctr"/>
            <a:r>
              <a:rPr lang="tr-TR" sz="1400" b="1" dirty="0" smtClean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Sınavla</a:t>
            </a:r>
          </a:p>
          <a:p>
            <a:pPr algn="ctr"/>
            <a:r>
              <a:rPr lang="tr-TR" sz="2000" b="1" dirty="0" smtClean="0">
                <a:latin typeface="+mj-lt"/>
              </a:rPr>
              <a:t>İlgili </a:t>
            </a:r>
          </a:p>
          <a:p>
            <a:pPr algn="ctr"/>
            <a:r>
              <a:rPr lang="tr-TR" sz="2000" b="1" dirty="0" smtClean="0">
                <a:latin typeface="+mj-lt"/>
              </a:rPr>
              <a:t>Yanlış</a:t>
            </a:r>
          </a:p>
          <a:p>
            <a:pPr algn="ctr"/>
            <a:r>
              <a:rPr lang="tr-TR" sz="2000" b="1" dirty="0" smtClean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Başarı </a:t>
            </a:r>
          </a:p>
          <a:p>
            <a:pPr algn="ctr"/>
            <a:r>
              <a:rPr lang="tr-TR" sz="2000" b="1" dirty="0" smtClean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Yüksek</a:t>
            </a:r>
          </a:p>
          <a:p>
            <a:pPr algn="ctr"/>
            <a:r>
              <a:rPr lang="tr-TR" sz="2000" b="1" dirty="0" smtClean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736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 smtClean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10645</TotalTime>
  <Words>656</Words>
  <Application>Microsoft Office PowerPoint</Application>
  <PresentationFormat>Özel</PresentationFormat>
  <Paragraphs>165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Akış</vt:lpstr>
      <vt:lpstr>Slayt 1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Slayt 14</vt:lpstr>
      <vt:lpstr>Düşüncelerini Değiştir.</vt:lpstr>
      <vt:lpstr>Sınavdan Önce</vt:lpstr>
      <vt:lpstr>Sınav Anında</vt:lpstr>
      <vt:lpstr>Başarı Nedir?</vt:lpstr>
      <vt:lpstr>Sınav Sonucunuz Ne Olursa Olsun…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KULLANICI</cp:lastModifiedBy>
  <cp:revision>554</cp:revision>
  <dcterms:created xsi:type="dcterms:W3CDTF">2014-12-21T04:26:02Z</dcterms:created>
  <dcterms:modified xsi:type="dcterms:W3CDTF">2020-05-08T12:49:08Z</dcterms:modified>
</cp:coreProperties>
</file>